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539441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Изображение"/>
          <p:cNvSpPr>
            <a:spLocks noGrp="1"/>
          </p:cNvSpPr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4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abstrakciya-cvet-ugol-fon-1087.jpg" descr="abstrakciya-cvet-ugol-fon-1087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167584" y="-66"/>
            <a:ext cx="17339968" cy="9753732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Прямоугольник"/>
          <p:cNvSpPr/>
          <p:nvPr/>
        </p:nvSpPr>
        <p:spPr>
          <a:xfrm>
            <a:off x="-16403" y="2026530"/>
            <a:ext cx="8511940" cy="5700540"/>
          </a:xfrm>
          <a:prstGeom prst="rect">
            <a:avLst/>
          </a:prstGeom>
          <a:solidFill>
            <a:srgbClr val="FFFFFF">
              <a:alpha val="29851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21" name="кпи лого.png" descr="кпи лого.png"/>
          <p:cNvPicPr>
            <a:picLocks noChangeAspect="1"/>
          </p:cNvPicPr>
          <p:nvPr/>
        </p:nvPicPr>
        <p:blipFill>
          <a:blip r:embed="rId3">
            <a:extLst/>
          </a:blip>
          <a:srcRect l="32090" t="24436" r="50025" b="24436"/>
          <a:stretch>
            <a:fillRect/>
          </a:stretch>
        </p:blipFill>
        <p:spPr>
          <a:xfrm rot="16200000">
            <a:off x="9326359" y="3548458"/>
            <a:ext cx="2789605" cy="26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ОБНОВЛЕНИЯ 4.113 KPI-DRIVE…"/>
          <p:cNvSpPr txBox="1"/>
          <p:nvPr/>
        </p:nvSpPr>
        <p:spPr>
          <a:xfrm>
            <a:off x="98861" y="3351888"/>
            <a:ext cx="8394701" cy="304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400">
                <a:solidFill>
                  <a:srgbClr val="FFFFFF"/>
                </a:solidFill>
              </a:defRPr>
            </a:pPr>
            <a:r>
              <a:rPr dirty="0"/>
              <a:t>ОБНОВЛЕНИЯ 4.113 KPI-DRIVE</a:t>
            </a:r>
          </a:p>
          <a:p>
            <a:pPr algn="l">
              <a:defRPr sz="6400">
                <a:solidFill>
                  <a:srgbClr val="FFFFFF"/>
                </a:solidFill>
              </a:defRPr>
            </a:pPr>
            <a:r>
              <a:rPr dirty="0"/>
              <a:t>10 </a:t>
            </a:r>
            <a:r>
              <a:rPr dirty="0" err="1"/>
              <a:t>июня</a:t>
            </a:r>
            <a:r>
              <a:rPr dirty="0"/>
              <a:t> 2021</a:t>
            </a:r>
          </a:p>
        </p:txBody>
      </p:sp>
      <p:sp>
        <p:nvSpPr>
          <p:cNvPr id="123" name="ЗАДАЧИ"/>
          <p:cNvSpPr txBox="1"/>
          <p:nvPr/>
        </p:nvSpPr>
        <p:spPr>
          <a:xfrm rot="16200000">
            <a:off x="8194921" y="4571912"/>
            <a:ext cx="1933906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solidFill>
                  <a:srgbClr val="FF2828"/>
                </a:solidFill>
              </a:defRPr>
            </a:lvl1pPr>
          </a:lstStyle>
          <a:p>
            <a:r>
              <a:t>ЗАДАЧИ</a:t>
            </a:r>
          </a:p>
        </p:txBody>
      </p:sp>
      <p:sp>
        <p:nvSpPr>
          <p:cNvPr id="124" name="KPI"/>
          <p:cNvSpPr txBox="1"/>
          <p:nvPr/>
        </p:nvSpPr>
        <p:spPr>
          <a:xfrm>
            <a:off x="10300375" y="2984412"/>
            <a:ext cx="841452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solidFill>
                  <a:srgbClr val="0096FF"/>
                </a:solidFill>
              </a:defRPr>
            </a:lvl1pPr>
          </a:lstStyle>
          <a:p>
            <a:r>
              <a:t>KPI</a:t>
            </a:r>
          </a:p>
        </p:txBody>
      </p:sp>
      <p:sp>
        <p:nvSpPr>
          <p:cNvPr id="125" name="ОЦЕНКИ"/>
          <p:cNvSpPr txBox="1"/>
          <p:nvPr/>
        </p:nvSpPr>
        <p:spPr>
          <a:xfrm rot="5400000">
            <a:off x="11318339" y="4571912"/>
            <a:ext cx="2008176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solidFill>
                  <a:srgbClr val="4FE50D"/>
                </a:solidFill>
              </a:defRPr>
            </a:lvl1pPr>
          </a:lstStyle>
          <a:p>
            <a:r>
              <a:t>ОЦЕНКИ</a:t>
            </a:r>
          </a:p>
        </p:txBody>
      </p:sp>
      <p:sp>
        <p:nvSpPr>
          <p:cNvPr id="126" name="ОПЛАТА"/>
          <p:cNvSpPr txBox="1"/>
          <p:nvPr/>
        </p:nvSpPr>
        <p:spPr>
          <a:xfrm rot="21600000">
            <a:off x="9749830" y="6116460"/>
            <a:ext cx="1942542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solidFill>
                  <a:srgbClr val="FFD200"/>
                </a:solidFill>
              </a:defRPr>
            </a:lvl1pPr>
          </a:lstStyle>
          <a:p>
            <a:r>
              <a:t>ОПЛАТА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Константин Сидоров</dc:creator>
  <cp:lastModifiedBy>Константин Сидоров</cp:lastModifiedBy>
  <cp:revision>1</cp:revision>
  <dcterms:modified xsi:type="dcterms:W3CDTF">2022-11-13T08:27:43Z</dcterms:modified>
</cp:coreProperties>
</file>